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75" r:id="rId2"/>
  </p:sld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EE0EC8-D256-E8B7-9ACD-43899FB17BB2}" v="523" dt="2023-10-28T00:49:34.166"/>
    <p1510:client id="{079200E2-2273-1BE9-7EED-0A6AFFCB849D}" v="9" dt="2023-10-27T01:21:00.657"/>
    <p1510:client id="{1313EBFC-2D7C-0D18-81B9-4581E9B2CE85}" v="33" dt="2023-10-28T06:07:38.596"/>
    <p1510:client id="{49EF9880-2855-BEAE-71F7-6974C4DDD197}" v="24" dt="2023-10-26T04:21:34.682"/>
    <p1510:client id="{7E1792A6-5B8B-2328-DE96-8723DBF21D7F}" v="4" dt="2023-10-28T00:50:51.453"/>
    <p1510:client id="{97955C66-24F3-18AB-03EB-A00AB109A8FE}" v="92" dt="2023-10-28T05:37:41.730"/>
    <p1510:client id="{AEDC8BF1-D401-4556-8652-472FCC5C816F}" v="17" dt="2023-10-24T00:26:32.514"/>
    <p1510:client id="{B3608485-F1D9-4E99-A44F-E446EF5ACD63}" v="159" dt="2023-10-24T00:25:39.968"/>
    <p1510:client id="{E48CBCAA-DE36-40F9-AF9E-1803C667E235}" v="137" dt="2023-10-24T21:34:41.692"/>
    <p1510:client id="{F080528A-1C6E-226F-9B88-AADEBAC98F2A}" v="86" dt="2023-10-27T23:52:06.839"/>
    <p1510:client id="{F72CD38D-86B4-E40D-2A1B-7D2054109371}" v="464" dt="2023-10-27T22:27:03.6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F81377-0256-4CEB-8279-C202982AD4FB}" type="doc">
      <dgm:prSet loTypeId="urn:microsoft.com/office/officeart/2005/8/layout/bProcess2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E365B74-26F6-4F35-BF10-022347EAE30C}">
      <dgm:prSet/>
      <dgm:spPr/>
      <dgm:t>
        <a:bodyPr/>
        <a:lstStyle/>
        <a:p>
          <a:r>
            <a:rPr lang="en-US"/>
            <a:t>Thank you!</a:t>
          </a:r>
        </a:p>
      </dgm:t>
    </dgm:pt>
    <dgm:pt modelId="{BBD6A48C-079D-4FB3-BA4C-CD1F2164FE26}" type="parTrans" cxnId="{F83C78B1-6790-45DE-BBC6-886D27325966}">
      <dgm:prSet/>
      <dgm:spPr/>
      <dgm:t>
        <a:bodyPr/>
        <a:lstStyle/>
        <a:p>
          <a:endParaRPr lang="en-US"/>
        </a:p>
      </dgm:t>
    </dgm:pt>
    <dgm:pt modelId="{4812C57F-C03B-4372-B40B-2DDF162957C4}" type="sibTrans" cxnId="{F83C78B1-6790-45DE-BBC6-886D27325966}">
      <dgm:prSet/>
      <dgm:spPr/>
      <dgm:t>
        <a:bodyPr/>
        <a:lstStyle/>
        <a:p>
          <a:endParaRPr lang="en-US"/>
        </a:p>
      </dgm:t>
    </dgm:pt>
    <dgm:pt modelId="{9C784AD1-99AB-44CC-A08D-4EA19730A6D3}" type="pres">
      <dgm:prSet presAssocID="{49F81377-0256-4CEB-8279-C202982AD4FB}" presName="diagram" presStyleCnt="0">
        <dgm:presLayoutVars>
          <dgm:dir/>
          <dgm:resizeHandles/>
        </dgm:presLayoutVars>
      </dgm:prSet>
      <dgm:spPr/>
    </dgm:pt>
    <dgm:pt modelId="{8E860071-4C98-490B-9CED-20A68A043F12}" type="pres">
      <dgm:prSet presAssocID="{9E365B74-26F6-4F35-BF10-022347EAE30C}" presName="firstNode" presStyleLbl="node1" presStyleIdx="0" presStyleCnt="1">
        <dgm:presLayoutVars>
          <dgm:bulletEnabled val="1"/>
        </dgm:presLayoutVars>
      </dgm:prSet>
      <dgm:spPr/>
    </dgm:pt>
  </dgm:ptLst>
  <dgm:cxnLst>
    <dgm:cxn modelId="{0DA55AA3-2AB5-4264-A99A-4C4109A669D6}" type="presOf" srcId="{9E365B74-26F6-4F35-BF10-022347EAE30C}" destId="{8E860071-4C98-490B-9CED-20A68A043F12}" srcOrd="0" destOrd="0" presId="urn:microsoft.com/office/officeart/2005/8/layout/bProcess2"/>
    <dgm:cxn modelId="{F83C78B1-6790-45DE-BBC6-886D27325966}" srcId="{49F81377-0256-4CEB-8279-C202982AD4FB}" destId="{9E365B74-26F6-4F35-BF10-022347EAE30C}" srcOrd="0" destOrd="0" parTransId="{BBD6A48C-079D-4FB3-BA4C-CD1F2164FE26}" sibTransId="{4812C57F-C03B-4372-B40B-2DDF162957C4}"/>
    <dgm:cxn modelId="{A81D24DC-465C-4876-A5C7-F9CC04C57200}" type="presOf" srcId="{49F81377-0256-4CEB-8279-C202982AD4FB}" destId="{9C784AD1-99AB-44CC-A08D-4EA19730A6D3}" srcOrd="0" destOrd="0" presId="urn:microsoft.com/office/officeart/2005/8/layout/bProcess2"/>
    <dgm:cxn modelId="{F4E38C87-4872-4395-9332-10186694BBF9}" type="presParOf" srcId="{9C784AD1-99AB-44CC-A08D-4EA19730A6D3}" destId="{8E860071-4C98-490B-9CED-20A68A043F12}" srcOrd="0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860071-4C98-490B-9CED-20A68A043F12}">
      <dsp:nvSpPr>
        <dsp:cNvPr id="0" name=""/>
        <dsp:cNvSpPr/>
      </dsp:nvSpPr>
      <dsp:spPr>
        <a:xfrm>
          <a:off x="3369591" y="2079"/>
          <a:ext cx="4188645" cy="418864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Thank you!</a:t>
          </a:r>
        </a:p>
      </dsp:txBody>
      <dsp:txXfrm>
        <a:off x="3983004" y="615492"/>
        <a:ext cx="2961819" cy="2961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97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36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14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0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22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161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284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5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963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137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78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008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897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785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83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37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49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12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3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4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76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2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42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10/27/2023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7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64002" cy="20040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5200" u="sng">
                <a:cs typeface="Calibri Light"/>
              </a:rPr>
              <a:t>Logistics and Shipping Hub</a:t>
            </a:r>
            <a:endParaRPr lang="en-US" u="sn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4875" y="2637690"/>
            <a:ext cx="10058400" cy="14224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Phase 1 (Group 22)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 panose="020F0502020204030204"/>
            </a:endParaRPr>
          </a:p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CSP-584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/>
            </a:endParaRPr>
          </a:p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Enterprise Web Applications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/>
            </a:endParaRPr>
          </a:p>
          <a:p>
            <a:pPr algn="l"/>
            <a:endParaRPr lang="en-US">
              <a:solidFill>
                <a:schemeClr val="tx1">
                  <a:lumMod val="75000"/>
                  <a:lumOff val="25000"/>
                </a:schemeClr>
              </a:solidFill>
              <a:ea typeface="Calibri"/>
              <a:cs typeface="Calibri"/>
            </a:endParaRPr>
          </a:p>
          <a:p>
            <a:pPr algn="l"/>
            <a:endParaRPr lang="en-US">
              <a:solidFill>
                <a:schemeClr val="tx1">
                  <a:lumMod val="75000"/>
                  <a:lumOff val="25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AEACDBF-66FC-E286-A3E0-462E03C25F55}"/>
              </a:ext>
            </a:extLst>
          </p:cNvPr>
          <p:cNvSpPr txBox="1">
            <a:spLocks/>
          </p:cNvSpPr>
          <p:nvPr/>
        </p:nvSpPr>
        <p:spPr>
          <a:xfrm>
            <a:off x="1144501" y="4509819"/>
            <a:ext cx="10058400" cy="14668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Laxmi </a:t>
            </a:r>
            <a:r>
              <a:rPr lang="en-US" err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Naarayanan</a:t>
            </a: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 Thirumalai - A20519912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 panose="020F0502020204030204"/>
            </a:endParaRPr>
          </a:p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Shivam Gupta- A20520254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/>
            </a:endParaRPr>
          </a:p>
          <a:p>
            <a:pPr algn="l"/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Rohit Kumar - A20501314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4FD1D4-F699-2729-16B6-4FEA98605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u="sng">
                <a:cs typeface="Calibri Light"/>
              </a:rPr>
              <a:t>Introduction</a:t>
            </a:r>
            <a:endParaRPr lang="en-US" sz="4000" u="s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B9D0-605B-6563-8665-92F499B3A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963" y="2603598"/>
            <a:ext cx="5205316" cy="3357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sz="1600">
                <a:ea typeface="+mn-lt"/>
                <a:cs typeface="+mn-lt"/>
              </a:rPr>
              <a:t>    </a:t>
            </a:r>
            <a:r>
              <a:rPr lang="en-US" sz="1600" b="1">
                <a:ea typeface="+mn-lt"/>
                <a:cs typeface="+mn-lt"/>
              </a:rPr>
              <a:t> </a:t>
            </a:r>
            <a:r>
              <a:rPr lang="en-US" sz="2400">
                <a:ea typeface="+mn-lt"/>
                <a:cs typeface="+mn-lt"/>
              </a:rPr>
              <a:t>A Logistics and Shipping Hub, also known as a transportation hub, is a centralized facility that plays a crucial role in the management, coordination, and optimization of the movement of goods, products, and materials.</a:t>
            </a:r>
          </a:p>
          <a:p>
            <a:pPr marL="0" indent="0">
              <a:buNone/>
            </a:pPr>
            <a:endParaRPr lang="en-US" sz="160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CE3E8-AC10-07A1-8487-DC39DF0B4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90" r="27982" b="6250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693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099FA-3120-5235-A877-95CC4C3C9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197640"/>
          </a:xfrm>
        </p:spPr>
        <p:txBody>
          <a:bodyPr anchor="b">
            <a:normAutofit/>
          </a:bodyPr>
          <a:lstStyle/>
          <a:p>
            <a:r>
              <a:rPr lang="en-US" sz="3200" u="sng" dirty="0">
                <a:cs typeface="Calibri Light"/>
              </a:rPr>
              <a:t>Objective of Logistic and Shipping Hub</a:t>
            </a:r>
            <a:endParaRPr lang="en-US" sz="32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84E6E-1503-DEAB-46F3-AC88E9A0A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254434"/>
            <a:ext cx="4355265" cy="3726874"/>
          </a:xfrm>
        </p:spPr>
        <p:txBody>
          <a:bodyPr anchor="t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E-commerce Shipping Integration</a:t>
            </a:r>
          </a:p>
          <a:p>
            <a:r>
              <a:rPr lang="en-US" sz="2400">
                <a:ea typeface="+mn-lt"/>
                <a:cs typeface="+mn-lt"/>
              </a:rPr>
              <a:t>Inventory Management for Small Business</a:t>
            </a:r>
          </a:p>
          <a:p>
            <a:r>
              <a:rPr lang="en-US" sz="2400">
                <a:ea typeface="+mn-lt"/>
                <a:cs typeface="+mn-lt"/>
              </a:rPr>
              <a:t>Send or Receive a Local Package</a:t>
            </a:r>
          </a:p>
          <a:p>
            <a:r>
              <a:rPr lang="en-US" sz="2400">
                <a:ea typeface="+mn-lt"/>
                <a:cs typeface="+mn-lt"/>
              </a:rPr>
              <a:t>Third-Party Logistics (3PL) Services</a:t>
            </a:r>
          </a:p>
          <a:p>
            <a:r>
              <a:rPr lang="en-US" sz="2400">
                <a:cs typeface="Calibri"/>
              </a:rPr>
              <a:t>Door-step delivery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5" name="Picture 4" descr="Boxes and roller conveyor">
            <a:extLst>
              <a:ext uri="{FF2B5EF4-FFF2-40B4-BE49-F238E27FC236}">
                <a16:creationId xmlns:a16="http://schemas.microsoft.com/office/drawing/2014/main" id="{52A04062-7CB4-B777-A3A0-CB3A29C0B7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0" r="20776" b="4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87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35CA2-8AFF-3074-4A12-274B0F6D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 u="sng">
                <a:cs typeface="Calibri Light"/>
              </a:rPr>
              <a:t>User Specifications</a:t>
            </a:r>
          </a:p>
        </p:txBody>
      </p:sp>
      <p:pic>
        <p:nvPicPr>
          <p:cNvPr id="13" name="Picture 12" descr="Boxes On Rack In Warehouse">
            <a:extLst>
              <a:ext uri="{FF2B5EF4-FFF2-40B4-BE49-F238E27FC236}">
                <a16:creationId xmlns:a16="http://schemas.microsoft.com/office/drawing/2014/main" id="{D7F6F650-8AE7-0DB3-92CB-4C056CD02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8" r="16005" b="-3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611F2-D545-0865-214B-B21E92634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Types of Users - </a:t>
            </a:r>
          </a:p>
          <a:p>
            <a:pPr marL="457200" indent="-457200"/>
            <a:r>
              <a:rPr lang="en-US" sz="2000">
                <a:ea typeface="Calibri"/>
                <a:cs typeface="Calibri"/>
              </a:rPr>
              <a:t>Individual</a:t>
            </a:r>
            <a:endParaRPr lang="en-US" sz="2000">
              <a:cs typeface="Calibri" panose="020F0502020204030204"/>
            </a:endParaRPr>
          </a:p>
          <a:p>
            <a:pPr marL="457200" indent="-457200"/>
            <a:r>
              <a:rPr lang="en-US" sz="2000">
                <a:ea typeface="Calibri"/>
                <a:cs typeface="Calibri"/>
              </a:rPr>
              <a:t>Business</a:t>
            </a:r>
            <a:endParaRPr lang="en-US" sz="2000"/>
          </a:p>
          <a:p>
            <a:pPr marL="457200" indent="-457200"/>
            <a:r>
              <a:rPr lang="en-US" sz="2000">
                <a:ea typeface="Calibri"/>
                <a:cs typeface="Calibri"/>
              </a:rPr>
              <a:t>Admin</a:t>
            </a:r>
          </a:p>
          <a:p>
            <a:pPr marL="457200" indent="-457200"/>
            <a:r>
              <a:rPr lang="en-US" sz="2000">
                <a:ea typeface="Calibri"/>
                <a:cs typeface="Calibri"/>
              </a:rPr>
              <a:t>Warehouse Agent</a:t>
            </a:r>
          </a:p>
          <a:p>
            <a:pPr marL="457200" indent="-457200"/>
            <a:r>
              <a:rPr lang="en-US" sz="2000">
                <a:ea typeface="Calibri"/>
                <a:cs typeface="Calibri"/>
              </a:rPr>
              <a:t>Delivery Agent</a:t>
            </a:r>
          </a:p>
        </p:txBody>
      </p:sp>
    </p:spTree>
    <p:extLst>
      <p:ext uri="{BB962C8B-B14F-4D97-AF65-F5344CB8AC3E}">
        <p14:creationId xmlns:p14="http://schemas.microsoft.com/office/powerpoint/2010/main" val="2516780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926EC-2AF6-ECB1-66CD-A66BDC5AE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611417"/>
            <a:ext cx="5479719" cy="536989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800" dirty="0">
                <a:ea typeface="Calibri" panose="020F0502020204030204"/>
                <a:cs typeface="Calibri" panose="020F0502020204030204"/>
              </a:rPr>
              <a:t> </a:t>
            </a:r>
            <a:r>
              <a:rPr lang="en-US" sz="1800" b="1" u="sng" dirty="0">
                <a:latin typeface="Calibri"/>
                <a:ea typeface="Calibri" panose="020F0502020204030204"/>
                <a:cs typeface="Calibri Light"/>
              </a:rPr>
              <a:t>User Functionalities</a:t>
            </a:r>
          </a:p>
          <a:p>
            <a:pPr marL="0" indent="0">
              <a:buNone/>
            </a:pPr>
            <a:endParaRPr lang="en-US" sz="1800" u="sng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u="sng" dirty="0">
                <a:ea typeface="Calibri" panose="020F0502020204030204"/>
                <a:cs typeface="Calibri" panose="020F0502020204030204"/>
              </a:rPr>
              <a:t>Individuals/ Business users:</a:t>
            </a:r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ea typeface="Calibri" panose="020F0502020204030204"/>
                <a:cs typeface="Calibri" panose="020F0502020204030204"/>
              </a:rPr>
              <a:t> -&gt; Registration and Login</a:t>
            </a:r>
          </a:p>
          <a:p>
            <a:pPr marL="0" indent="0">
              <a:buNone/>
            </a:pPr>
            <a:r>
              <a:rPr lang="en-US" sz="1800" dirty="0">
                <a:ea typeface="Calibri" panose="020F0502020204030204"/>
                <a:cs typeface="Calibri" panose="020F0502020204030204"/>
              </a:rPr>
              <a:t> -&gt; Create order: Schedule</a:t>
            </a:r>
            <a:r>
              <a:rPr lang="en-US" sz="1800" dirty="0">
                <a:latin typeface="Calibri"/>
                <a:ea typeface="Calibri" panose="020F0502020204030204"/>
                <a:cs typeface="Calibri"/>
              </a:rPr>
              <a:t> delivery and pickup timing and locations</a:t>
            </a:r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Calibri"/>
                <a:ea typeface="Calibri" panose="020F0502020204030204"/>
                <a:cs typeface="Calibri"/>
              </a:rPr>
              <a:t> -&gt; Send</a:t>
            </a:r>
            <a:r>
              <a:rPr lang="en-US" sz="1800" dirty="0">
                <a:ea typeface="Calibri" panose="020F0502020204030204"/>
                <a:cs typeface="Calibri" panose="020F0502020204030204"/>
              </a:rPr>
              <a:t> or receive package within same town</a:t>
            </a:r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1800" u="sng" dirty="0">
                <a:ea typeface="Calibri" panose="020F0502020204030204"/>
                <a:cs typeface="Calibri" panose="020F0502020204030204"/>
              </a:rPr>
              <a:t>Admin </a:t>
            </a:r>
          </a:p>
          <a:p>
            <a:pPr marL="0" indent="0">
              <a:buNone/>
            </a:pPr>
            <a:r>
              <a:rPr lang="en-US" sz="1800" dirty="0">
                <a:ea typeface="Calibri" panose="020F0502020204030204"/>
                <a:cs typeface="Calibri" panose="020F0502020204030204"/>
              </a:rPr>
              <a:t>-&gt; Add new store and warehouse locations</a:t>
            </a:r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ea typeface="Calibri" panose="020F0502020204030204"/>
                <a:cs typeface="Calibri" panose="020F0502020204030204"/>
              </a:rPr>
              <a:t>-&gt; User and Order Management</a:t>
            </a:r>
          </a:p>
          <a:p>
            <a:pPr marL="0" indent="0">
              <a:buNone/>
            </a:pPr>
            <a:r>
              <a:rPr lang="en-US" sz="1800" u="sng" dirty="0">
                <a:cs typeface="Calibri" panose="020F0502020204030204"/>
              </a:rPr>
              <a:t>Warehouse Agent</a:t>
            </a:r>
            <a:endParaRPr lang="en-US" sz="1800" u="sng">
              <a:ea typeface="Calibri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dirty="0">
                <a:cs typeface="Calibri" panose="020F0502020204030204"/>
              </a:rPr>
              <a:t>-&gt; Store and dispatch orders</a:t>
            </a:r>
          </a:p>
          <a:p>
            <a:pPr marL="0" indent="0">
              <a:buNone/>
            </a:pPr>
            <a:r>
              <a:rPr lang="en-US" sz="1800" dirty="0">
                <a:cs typeface="Calibri" panose="020F0502020204030204"/>
              </a:rPr>
              <a:t>-&gt; Deliver in-store pickups</a:t>
            </a:r>
            <a:endParaRPr lang="en-US" sz="1800">
              <a:ea typeface="Calibri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u="sng" dirty="0">
                <a:cs typeface="Calibri" panose="020F0502020204030204"/>
              </a:rPr>
              <a:t>Delivery Agents</a:t>
            </a:r>
            <a:endParaRPr lang="en-US" sz="1800" u="sng">
              <a:ea typeface="Calibri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800" dirty="0">
                <a:cs typeface="Calibri" panose="020F0502020204030204"/>
              </a:rPr>
              <a:t>-&gt; Notifies/updates delivery and pickup status to customers</a:t>
            </a:r>
            <a:endParaRPr lang="en-US" sz="1800" dirty="0">
              <a:ea typeface="Calibri"/>
              <a:cs typeface="Calibri" panose="020F0502020204030204"/>
            </a:endParaRPr>
          </a:p>
          <a:p>
            <a:pPr marL="0" indent="0">
              <a:buNone/>
            </a:pPr>
            <a:endParaRPr lang="en-US" sz="800">
              <a:cs typeface="Calibri" panose="020F0502020204030204"/>
            </a:endParaRPr>
          </a:p>
          <a:p>
            <a:pPr marL="0" indent="0">
              <a:buNone/>
            </a:pPr>
            <a:endParaRPr lang="en-US" sz="800">
              <a:cs typeface="Calibri" panose="020F0502020204030204"/>
            </a:endParaRPr>
          </a:p>
          <a:p>
            <a:pPr marL="0" indent="0">
              <a:buNone/>
            </a:pPr>
            <a:endParaRPr lang="en-US" sz="800">
              <a:cs typeface="Calibri" panose="020F0502020204030204"/>
            </a:endParaRPr>
          </a:p>
        </p:txBody>
      </p:sp>
      <p:pic>
        <p:nvPicPr>
          <p:cNvPr id="15" name="Picture 14" descr="Cardboard boxes on conveyor belt">
            <a:extLst>
              <a:ext uri="{FF2B5EF4-FFF2-40B4-BE49-F238E27FC236}">
                <a16:creationId xmlns:a16="http://schemas.microsoft.com/office/drawing/2014/main" id="{FEB74D7B-86CA-AD19-2F31-EF73D5975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39" r="21432" b="-3"/>
          <a:stretch/>
        </p:blipFill>
        <p:spPr>
          <a:xfrm>
            <a:off x="7270812" y="10"/>
            <a:ext cx="4921187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238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10CA135B-35FE-BF38-A582-334D452318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96" r="5323" b="-4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4F6B5-2EF8-4315-D2C1-51444695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u="sng">
                <a:cs typeface="Calibri Light"/>
              </a:rPr>
              <a:t>Technology Stack</a:t>
            </a:r>
            <a:endParaRPr lang="en-US" sz="4000" u="s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3671F-E099-EECF-A3A0-BBF0AE949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AutoNum type="arabicPeriod"/>
            </a:pPr>
            <a:r>
              <a:rPr lang="en-US" sz="2000">
                <a:cs typeface="Calibri"/>
              </a:rPr>
              <a:t>MongoDB</a:t>
            </a:r>
            <a:endParaRPr lang="en-US" sz="2000"/>
          </a:p>
          <a:p>
            <a:pPr marL="514350" indent="-514350">
              <a:buAutoNum type="arabicPeriod"/>
            </a:pPr>
            <a:r>
              <a:rPr lang="en-US" sz="2000">
                <a:cs typeface="Calibri"/>
              </a:rPr>
              <a:t>Express</a:t>
            </a:r>
          </a:p>
          <a:p>
            <a:pPr marL="514350" indent="-514350">
              <a:buAutoNum type="arabicPeriod"/>
            </a:pPr>
            <a:r>
              <a:rPr lang="en-US" sz="2000">
                <a:cs typeface="Calibri"/>
              </a:rPr>
              <a:t>Angular</a:t>
            </a:r>
          </a:p>
          <a:p>
            <a:pPr marL="514350" indent="-514350">
              <a:buAutoNum type="arabicPeriod"/>
            </a:pPr>
            <a:r>
              <a:rPr lang="en-US" sz="2000">
                <a:cs typeface="Calibri"/>
              </a:rPr>
              <a:t>Node</a:t>
            </a:r>
          </a:p>
          <a:p>
            <a:pPr marL="514350" indent="-514350">
              <a:buAutoNum type="arabicPeriod"/>
            </a:pPr>
            <a:r>
              <a:rPr lang="en-US" sz="2000">
                <a:cs typeface="Calibri"/>
              </a:rPr>
              <a:t>MySQL</a:t>
            </a:r>
          </a:p>
          <a:p>
            <a:pPr marL="0" indent="0">
              <a:buNone/>
            </a:pPr>
            <a:endParaRPr lang="en-US" sz="2000">
              <a:cs typeface="Calibri"/>
            </a:endParaRPr>
          </a:p>
          <a:p>
            <a:pPr marL="0" indent="0">
              <a:buNone/>
            </a:pP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994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ocument 7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2B2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CE40E5-345F-3683-CCCB-1628EFDCC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ER Diagram</a:t>
            </a:r>
          </a:p>
        </p:txBody>
      </p:sp>
      <p:pic>
        <p:nvPicPr>
          <p:cNvPr id="3" name="Picture 2" descr="A diagram of a computer&#10;&#10;Description automatically generated">
            <a:extLst>
              <a:ext uri="{FF2B5EF4-FFF2-40B4-BE49-F238E27FC236}">
                <a16:creationId xmlns:a16="http://schemas.microsoft.com/office/drawing/2014/main" id="{7258189D-4B2D-4F2B-9556-14104F5FE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629" y="640080"/>
            <a:ext cx="6802026" cy="602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69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EBD0553D-4182-45E4-8FF6-F6D931A2F4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881350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2294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FadeVTI</vt:lpstr>
      <vt:lpstr>Logistics and Shipping Hub</vt:lpstr>
      <vt:lpstr>Introduction</vt:lpstr>
      <vt:lpstr>Objective of Logistic and Shipping Hub</vt:lpstr>
      <vt:lpstr>User Specifications</vt:lpstr>
      <vt:lpstr>PowerPoint Presentation</vt:lpstr>
      <vt:lpstr>Technology Stack</vt:lpstr>
      <vt:lpstr>ER 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66</cp:revision>
  <dcterms:created xsi:type="dcterms:W3CDTF">2023-10-24T00:05:41Z</dcterms:created>
  <dcterms:modified xsi:type="dcterms:W3CDTF">2023-10-28T06:37:06Z</dcterms:modified>
</cp:coreProperties>
</file>